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73" r:id="rId2"/>
    <p:sldId id="256" r:id="rId3"/>
    <p:sldId id="276" r:id="rId4"/>
    <p:sldId id="257" r:id="rId5"/>
    <p:sldId id="258" r:id="rId6"/>
    <p:sldId id="259" r:id="rId7"/>
    <p:sldId id="266" r:id="rId8"/>
    <p:sldId id="267" r:id="rId9"/>
    <p:sldId id="268" r:id="rId10"/>
    <p:sldId id="27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005828"/>
    <a:srgbClr val="7F3176"/>
    <a:srgbClr val="00B853"/>
    <a:srgbClr val="008A3E"/>
    <a:srgbClr val="0000FF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4660"/>
  </p:normalViewPr>
  <p:slideViewPr>
    <p:cSldViewPr>
      <p:cViewPr varScale="1">
        <p:scale>
          <a:sx n="86" d="100"/>
          <a:sy n="86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4E052-14FC-483E-933F-517937CA8C5F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ACA6-6518-4C5B-8565-A172BE4C0E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6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CC4FDBDD-9267-4136-B394-7917604BA163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14BD499A-EF00-494C-B309-4C3A24342B2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favale@newpaltz.k12.ny.u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990600"/>
            <a:ext cx="7848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						9-26-19</a:t>
            </a:r>
          </a:p>
          <a:p>
            <a:r>
              <a:rPr lang="en-US" sz="2000" dirty="0" smtClean="0"/>
              <a:t>Dear Families,</a:t>
            </a:r>
          </a:p>
          <a:p>
            <a:r>
              <a:rPr lang="en-US" sz="2000" dirty="0" smtClean="0"/>
              <a:t>     Welcome to Open House at Duzine Elementary School! Tonight, you will be learning about the second grade program. </a:t>
            </a:r>
            <a:r>
              <a:rPr lang="en-US" sz="2000" dirty="0" smtClean="0"/>
              <a:t>We ask that any student specific information that needs to be discussed be done </a:t>
            </a:r>
            <a:r>
              <a:rPr lang="en-US" sz="2000" dirty="0" smtClean="0"/>
              <a:t>during a more private time rather than tonight. </a:t>
            </a:r>
          </a:p>
          <a:p>
            <a:r>
              <a:rPr lang="en-US" sz="2000" dirty="0" smtClean="0"/>
              <a:t>     Please take some time to look around the room. Your children have been working hard on many different projects.</a:t>
            </a:r>
          </a:p>
          <a:p>
            <a:r>
              <a:rPr lang="en-US" sz="2000" dirty="0" smtClean="0"/>
              <a:t>    Please fill out the forms that are on your child’s desk and leave them. We will collect them at the end of the night.</a:t>
            </a:r>
            <a:endParaRPr lang="en-US" sz="2000" dirty="0"/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We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hope you have a great night!</a:t>
            </a:r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Lisa Hasbrouck and Michele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Favale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0"/>
            <a:ext cx="7239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55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603" y="862820"/>
            <a:ext cx="836478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Let’s have a great year!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6993" y="4561582"/>
            <a:ext cx="54471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>
                <a:hlinkClick r:id="rId2"/>
              </a:rPr>
              <a:t>mfavale@newpaltz.k12.ny.us</a:t>
            </a:r>
            <a:endParaRPr lang="en-US" sz="2800" u="sng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371600" y="5638800"/>
            <a:ext cx="5977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>
                <a:solidFill>
                  <a:srgbClr val="0000FF"/>
                </a:solidFill>
              </a:rPr>
              <a:t>lhasbrouck@newpaltz.k12.ny.us</a:t>
            </a:r>
            <a:endParaRPr lang="en-US" sz="2800" u="sng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534194"/>
            <a:ext cx="666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Thank </a:t>
            </a:r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 for joining us!</a:t>
            </a:r>
            <a:endParaRPr lang="en-U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hasbrouck\AppData\Local\Microsoft\Windows\Temporary Internet Files\Content.IE5\PODO3LQF\MP90039881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767" y="152400"/>
            <a:ext cx="3551583" cy="24384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01758" y="2895600"/>
            <a:ext cx="5943600" cy="286232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/>
                <a:solidFill>
                  <a:schemeClr val="tx2">
                    <a:lumMod val="60000"/>
                    <a:lumOff val="40000"/>
                  </a:schemeClr>
                </a:solidFill>
              </a:rPr>
              <a:t>Welcome!</a:t>
            </a:r>
          </a:p>
          <a:p>
            <a:pPr algn="ctr"/>
            <a:r>
              <a:rPr lang="en-US" sz="3600" b="1" cap="none" spc="0" dirty="0" smtClean="0">
                <a:ln/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Open House 2019</a:t>
            </a:r>
          </a:p>
          <a:p>
            <a:pPr algn="ctr"/>
            <a:r>
              <a:rPr lang="en-US" sz="3600" b="1" dirty="0" smtClean="0">
                <a:ln/>
                <a:solidFill>
                  <a:schemeClr val="tx2">
                    <a:lumMod val="60000"/>
                    <a:lumOff val="40000"/>
                  </a:schemeClr>
                </a:solidFill>
              </a:rPr>
              <a:t>Second Grade</a:t>
            </a:r>
          </a:p>
          <a:p>
            <a:pPr algn="ctr"/>
            <a:r>
              <a:rPr lang="en-US" sz="3600" b="1" dirty="0" smtClean="0">
                <a:ln/>
                <a:solidFill>
                  <a:schemeClr val="tx2">
                    <a:lumMod val="60000"/>
                    <a:lumOff val="40000"/>
                  </a:schemeClr>
                </a:solidFill>
              </a:rPr>
              <a:t>Michele Favale</a:t>
            </a:r>
          </a:p>
          <a:p>
            <a:pPr algn="ctr"/>
            <a:r>
              <a:rPr lang="en-US" sz="3600" b="1" dirty="0" smtClean="0">
                <a:ln/>
                <a:solidFill>
                  <a:schemeClr val="tx2">
                    <a:lumMod val="60000"/>
                    <a:lumOff val="40000"/>
                  </a:schemeClr>
                </a:solidFill>
              </a:rPr>
              <a:t>Lisa Hasbrouck</a:t>
            </a:r>
          </a:p>
        </p:txBody>
      </p:sp>
    </p:spTree>
    <p:extLst>
      <p:ext uri="{BB962C8B-B14F-4D97-AF65-F5344CB8AC3E}">
        <p14:creationId xmlns:p14="http://schemas.microsoft.com/office/powerpoint/2010/main" val="43722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838200"/>
            <a:ext cx="58336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Parent Conferences</a:t>
            </a:r>
            <a:endParaRPr lang="en-US" sz="3600" u="sng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Please sign-up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15 minutes each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December 2, 2019</a:t>
            </a:r>
          </a:p>
          <a:p>
            <a:r>
              <a:rPr lang="en-US" dirty="0" smtClean="0"/>
              <a:t>        (no school for students)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December 3, 2019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dirty="0" smtClean="0"/>
              <a:t>(3:45-6:00pm) </a:t>
            </a:r>
          </a:p>
          <a:p>
            <a:endParaRPr lang="en-US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36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6"/>
          </a:xfrm>
        </p:spPr>
        <p:txBody>
          <a:bodyPr/>
          <a:lstStyle/>
          <a:p>
            <a:pPr algn="ctr"/>
            <a:r>
              <a:rPr lang="en-US" sz="6000" dirty="0" smtClean="0"/>
              <a:t>Morning Meeting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286000"/>
            <a:ext cx="7620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Friendly Greeting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Morning Message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Sharing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Activity/Game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</a:t>
            </a:r>
          </a:p>
        </p:txBody>
      </p:sp>
      <p:pic>
        <p:nvPicPr>
          <p:cNvPr id="2050" name="Picture 2" descr="C:\Users\lhasbrouck\AppData\Local\Microsoft\Windows\Temporary Internet Files\Content.IE5\H4GWFJ8M\MC9002524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4724400"/>
            <a:ext cx="1047902" cy="182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hasbrouck\AppData\Local\Microsoft\Windows\Temporary Internet Files\Content.IE5\PODO3LQF\MC9003892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75" y="4724400"/>
            <a:ext cx="1774987" cy="13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8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304800"/>
            <a:ext cx="7125113" cy="924475"/>
          </a:xfrm>
        </p:spPr>
        <p:txBody>
          <a:bodyPr/>
          <a:lstStyle/>
          <a:p>
            <a:pPr algn="ctr"/>
            <a:r>
              <a:rPr lang="en-US" sz="4400" dirty="0" smtClean="0"/>
              <a:t>Special Schedule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219200"/>
            <a:ext cx="75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smtClean="0"/>
              <a:t>A Day-P.E.      2:20-3:00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smtClean="0"/>
              <a:t>B Day-P.E.      2:20-3:00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smtClean="0"/>
              <a:t>C Day-P.E.      2:20-3:00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smtClean="0"/>
              <a:t>D Day-Art       2:20-3:00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smtClean="0"/>
              <a:t>E Day-Music  </a:t>
            </a:r>
            <a:r>
              <a:rPr lang="en-US" sz="3600" dirty="0"/>
              <a:t> </a:t>
            </a:r>
            <a:r>
              <a:rPr lang="en-US" sz="3600" dirty="0" smtClean="0"/>
              <a:t> 2:20-3:00</a:t>
            </a:r>
            <a:endParaRPr lang="en-US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smtClean="0"/>
              <a:t>F Day-P.E.       2:20-3:00 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47889" y="4732201"/>
            <a:ext cx="71628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B,D,F Days- Spanish            11:25-11:45</a:t>
            </a:r>
          </a:p>
          <a:p>
            <a:r>
              <a:rPr lang="en-US" sz="2400" dirty="0" smtClean="0"/>
              <a:t>Every A Day- Library            </a:t>
            </a:r>
            <a:r>
              <a:rPr lang="en-US" sz="2400" dirty="0" smtClean="0"/>
              <a:t>10:35-11:15</a:t>
            </a:r>
          </a:p>
          <a:p>
            <a:r>
              <a:rPr lang="en-US" sz="2400" dirty="0" smtClean="0"/>
              <a:t>1 x monthly- C Day– Mental Health Lessons by our school social worker and or school psychologist.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878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125113" cy="924475"/>
          </a:xfrm>
        </p:spPr>
        <p:txBody>
          <a:bodyPr/>
          <a:lstStyle/>
          <a:p>
            <a:pPr algn="ctr"/>
            <a:r>
              <a:rPr lang="en-US" sz="4800" dirty="0" smtClean="0"/>
              <a:t>Reading/Writing/Math </a:t>
            </a:r>
            <a:br>
              <a:rPr lang="en-US" sz="4800" dirty="0" smtClean="0"/>
            </a:br>
            <a:r>
              <a:rPr lang="en-US" sz="4800" dirty="0" smtClean="0"/>
              <a:t>Workshops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760466"/>
            <a:ext cx="808089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Mini lesson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smtClean="0"/>
              <a:t>Guided Practice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Independent Work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Challenge work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Share out</a:t>
            </a:r>
          </a:p>
          <a:p>
            <a:endParaRPr lang="en-US" sz="4000" dirty="0"/>
          </a:p>
        </p:txBody>
      </p:sp>
      <p:pic>
        <p:nvPicPr>
          <p:cNvPr id="3074" name="Picture 2" descr="C:\Users\lhasbrouck\AppData\Local\Microsoft\Windows\Temporary Internet Files\Content.IE5\10N2E0P7\MC9003908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028" y="304800"/>
            <a:ext cx="1538935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0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  <a:effectLst>
            <a:softEdge rad="127000"/>
          </a:effectLst>
        </p:spPr>
        <p:txBody>
          <a:bodyPr/>
          <a:lstStyle/>
          <a:p>
            <a:pPr algn="ctr"/>
            <a:r>
              <a:rPr lang="en-US" sz="4000" dirty="0" smtClean="0"/>
              <a:t>Social Studies and Science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715708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Duzine</a:t>
            </a:r>
            <a:r>
              <a:rPr lang="en-US" dirty="0" smtClean="0"/>
              <a:t> is integrating social studies and science into </a:t>
            </a:r>
          </a:p>
          <a:p>
            <a:r>
              <a:rPr lang="en-US" dirty="0" smtClean="0"/>
              <a:t> project based models. Many areas of study will be webbed </a:t>
            </a:r>
          </a:p>
          <a:p>
            <a:r>
              <a:rPr lang="en-US" dirty="0"/>
              <a:t>t</a:t>
            </a:r>
            <a:r>
              <a:rPr lang="en-US" dirty="0" smtClean="0"/>
              <a:t>hroughout the curriculum. Some of the topics are… </a:t>
            </a:r>
          </a:p>
          <a:p>
            <a:endParaRPr lang="en-US" dirty="0"/>
          </a:p>
          <a:p>
            <a:pPr algn="ctr"/>
            <a:r>
              <a:rPr lang="en-US" dirty="0" smtClean="0"/>
              <a:t>Community</a:t>
            </a:r>
          </a:p>
          <a:p>
            <a:pPr algn="ctr"/>
            <a:r>
              <a:rPr lang="en-US" dirty="0" smtClean="0"/>
              <a:t>Social </a:t>
            </a:r>
            <a:r>
              <a:rPr lang="en-US" dirty="0"/>
              <a:t>j</a:t>
            </a:r>
            <a:r>
              <a:rPr lang="en-US" dirty="0" smtClean="0"/>
              <a:t>ustice</a:t>
            </a:r>
          </a:p>
          <a:p>
            <a:pPr algn="ctr"/>
            <a:r>
              <a:rPr lang="en-US" dirty="0" smtClean="0"/>
              <a:t>Maps</a:t>
            </a:r>
          </a:p>
          <a:p>
            <a:pPr algn="ctr"/>
            <a:r>
              <a:rPr lang="en-US" dirty="0" smtClean="0"/>
              <a:t>Animals/Ecosystems/Plants</a:t>
            </a:r>
            <a:endParaRPr lang="en-US" dirty="0" smtClean="0"/>
          </a:p>
          <a:p>
            <a:pPr algn="ctr"/>
            <a:r>
              <a:rPr lang="en-US" dirty="0" smtClean="0"/>
              <a:t>  Healthy and safety</a:t>
            </a:r>
          </a:p>
          <a:p>
            <a:pPr algn="ctr"/>
            <a:r>
              <a:rPr lang="en-US" dirty="0" smtClean="0"/>
              <a:t>Weather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22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25113" cy="924475"/>
          </a:xfrm>
          <a:solidFill>
            <a:schemeClr val="accent1">
              <a:lumMod val="20000"/>
              <a:lumOff val="80000"/>
            </a:schemeClr>
          </a:solid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4800" dirty="0" smtClean="0"/>
              <a:t>Birthdays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95400"/>
            <a:ext cx="875611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Birthdays- If you need to send invitations to school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be sure you have sent one for each child in class.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We sent home a class directory so you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can mail invitations to specific children if you are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not inviting every child. You do not have to invite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every child.</a:t>
            </a:r>
          </a:p>
          <a:p>
            <a:endParaRPr lang="en-US" sz="2400" dirty="0" smtClean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Birthday Celebrations- If you would like to send in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a special treat to celebrate your child’s birthday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please let us know in advance and be sure it is in  </a:t>
            </a:r>
          </a:p>
          <a:p>
            <a:r>
              <a:rPr lang="en-US" sz="2400" dirty="0" smtClean="0"/>
              <a:t>    school before snack. We will enjoy it during our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regular snack time. It can be dropped off at the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front desk anytime before snack (before 2:00pm).</a:t>
            </a:r>
          </a:p>
          <a:p>
            <a:endParaRPr lang="en-US" sz="2400" b="1" dirty="0" smtClean="0"/>
          </a:p>
        </p:txBody>
      </p:sp>
      <p:pic>
        <p:nvPicPr>
          <p:cNvPr id="1026" name="Picture 2" descr="C:\Users\lhasbrouck\AppData\Local\Microsoft\Windows\Temporary Internet Files\Content.IE5\E66U4798\MP90038466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"/>
            <a:ext cx="816864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hasbrouck\AppData\Local\Microsoft\Windows\Temporary Internet Files\Content.IE5\E66U4798\MP90038466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40423"/>
            <a:ext cx="838200" cy="93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6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en-US" sz="4400" dirty="0" smtClean="0"/>
              <a:t>Other Information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286000"/>
            <a:ext cx="91926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000" dirty="0" smtClean="0"/>
              <a:t>Folders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4000" dirty="0"/>
              <a:t> </a:t>
            </a:r>
            <a:r>
              <a:rPr lang="en-US" sz="4000" dirty="0" smtClean="0"/>
              <a:t> Sneakers are required for Physical Education class.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4000" dirty="0" smtClean="0"/>
              <a:t>Pick up notes and bus passes</a:t>
            </a:r>
          </a:p>
          <a:p>
            <a:r>
              <a:rPr lang="en-US" sz="4000" dirty="0" smtClean="0"/>
              <a:t>  </a:t>
            </a:r>
          </a:p>
          <a:p>
            <a:endParaRPr lang="en-US" sz="4000" dirty="0"/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5890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746</TotalTime>
  <Words>309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Trebuchet MS</vt:lpstr>
      <vt:lpstr>Verdana</vt:lpstr>
      <vt:lpstr>Wingdings</vt:lpstr>
      <vt:lpstr>Wingdings 2</vt:lpstr>
      <vt:lpstr>Autumn</vt:lpstr>
      <vt:lpstr>PowerPoint Presentation</vt:lpstr>
      <vt:lpstr>PowerPoint Presentation</vt:lpstr>
      <vt:lpstr>PowerPoint Presentation</vt:lpstr>
      <vt:lpstr>Morning Meeting</vt:lpstr>
      <vt:lpstr>Special Schedule</vt:lpstr>
      <vt:lpstr>Reading/Writing/Math  Workshops</vt:lpstr>
      <vt:lpstr>Social Studies and Science</vt:lpstr>
      <vt:lpstr> Birthdays</vt:lpstr>
      <vt:lpstr>Other Information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Hasbrouck, Lisa</cp:lastModifiedBy>
  <cp:revision>84</cp:revision>
  <dcterms:created xsi:type="dcterms:W3CDTF">2013-09-21T17:25:06Z</dcterms:created>
  <dcterms:modified xsi:type="dcterms:W3CDTF">2019-09-26T20:12:21Z</dcterms:modified>
</cp:coreProperties>
</file>